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E677E-F84C-9E78-DEF0-581D71B2B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3E2B21-481C-E1A5-A753-AA96E6DE8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8EDBD4-34B3-F87C-EAC7-9C0D1879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67D-0FB6-BF45-B8D8-FA7847B004FC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AC670E-965A-0A16-237D-833B0B560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53242F-41E0-FE96-131E-453DD588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6BFA-93FF-7F45-9E94-82DCF3CE3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84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A19BE5-D512-FD95-37C7-AB524416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275C613-3775-DE35-C053-224D64B55D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8F06A9-C4EB-D9D3-8A1D-3A8674A2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67D-0FB6-BF45-B8D8-FA7847B004FC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48C955-6AA1-85A6-326D-6AD7350E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9A941B-D805-F2E6-D79A-EA3DFBD8A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6BFA-93FF-7F45-9E94-82DCF3CE3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70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F6047A8-7C43-ADCF-2CD4-9429353610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6E673F-DA9C-4557-308D-2A73D910E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42F117-574A-D450-C9A0-D0F842F0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67D-0FB6-BF45-B8D8-FA7847B004FC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8A5A7C-A600-FA43-64A3-970B99E5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24B7D7-BD86-DF43-C4FF-AC44C94DF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6BFA-93FF-7F45-9E94-82DCF3CE3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4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9E7FE6-67C5-4002-A9E2-4B207D6E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F90735-CF42-28A7-34C8-ED4001CA3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DFB3EC-D04A-ED8A-3A3E-83750A56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67D-0FB6-BF45-B8D8-FA7847B004FC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891738-50B0-66AD-6162-581EB403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BFF86A-5096-3064-3E1E-596205E01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6BFA-93FF-7F45-9E94-82DCF3CE3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98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BB210D-4D74-552F-120C-2CC2BCFF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F0684D-80D4-331F-9BF3-45E547B85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5FBC4E-D03E-F98F-6AEE-A5A9A877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67D-0FB6-BF45-B8D8-FA7847B004FC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6183DF-787D-7D9D-C265-E544F5BA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6705C5-9C87-2B69-F734-8E44C58B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6BFA-93FF-7F45-9E94-82DCF3CE3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88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EC67B6-CDD3-9DB3-5F22-EE160FC39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B7F97-C93B-11E4-AF83-A41BA8C54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41F4D85-61A8-EFBE-C07A-ED7DF66A2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2A78C8-3044-42D5-487B-C8E6E0A15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67D-0FB6-BF45-B8D8-FA7847B004FC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BBE9D9-B025-4F76-101F-F5152F6B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BDBBAF-7B17-1919-CC08-93C26016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6BFA-93FF-7F45-9E94-82DCF3CE3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28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72962-EB67-B245-2FB9-BCE444B73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6F6F00-3783-9185-4925-1396CE6EB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7B48F8-515F-73AE-A86C-DDF3D30B2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A23D3C-829A-16DE-8626-02A143008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4B384C-62DF-CE81-17CD-645597AE1C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FD259D3-A2D2-4A7D-1BA7-BD3AFB6D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67D-0FB6-BF45-B8D8-FA7847B004FC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0C35135-A2B6-F877-666C-17514895E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097F594-D6B5-B324-EC18-35F2A6F3F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6BFA-93FF-7F45-9E94-82DCF3CE3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40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C913E-4203-B16E-82F3-492972FC9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9B75EA7-6A01-BF37-FC2A-A96BD1D8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67D-0FB6-BF45-B8D8-FA7847B004FC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B3BE08-F7DD-44EF-8C92-925302EB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5E0A4F-190F-58D4-65D6-373F5826A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6BFA-93FF-7F45-9E94-82DCF3CE3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81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AF57077-5997-1748-B5C9-3C4A55691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67D-0FB6-BF45-B8D8-FA7847B004FC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7603013-B6DC-DA29-8574-525E7B86D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0AB6C8-27BF-DF23-461E-79A51D5F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6BFA-93FF-7F45-9E94-82DCF3CE3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60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D8995-5254-B978-B0C5-19E5DBB0D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A2B6AD-66F8-FC18-0107-6EC2B465F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223A8B-3700-1EC4-DDE1-922A05AF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FA9FE8-1DCB-5F70-A500-3688C339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67D-0FB6-BF45-B8D8-FA7847B004FC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605EF5-1696-EE50-8A53-598EF7F1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3E4A52-CD1D-6CF6-E8E4-A2FD7092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6BFA-93FF-7F45-9E94-82DCF3CE3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16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0D4EE-A711-D7DB-A81E-A05C65497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5F0170-A0F5-7C9D-790A-99E188B8B7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48A6D81-E1F5-48AC-0248-4C09AD2B2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EA8A1F-FAB5-174A-4986-BC455F0F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C67D-0FB6-BF45-B8D8-FA7847B004FC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AE1AF3-E519-F291-2679-7083FB220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C2D9A4-1285-F716-CD85-EE318260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96BFA-93FF-7F45-9E94-82DCF3CE3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5516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B1E10ED-1EFE-4609-6708-2950BF3DF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FF9460-B3B8-1FA0-036D-3E4583C99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BE6A37-151C-C2D2-A02B-778F9D80A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3CC67D-0FB6-BF45-B8D8-FA7847B004FC}" type="datetimeFigureOut">
              <a:rPr lang="cs-CZ" smtClean="0"/>
              <a:t>25.09.2025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2866BD-7E0D-DC98-6427-18127F4EB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0411F-E874-44DE-2E7E-4A81AE819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F96BFA-93FF-7F45-9E94-82DCF3CE3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53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AAFAEB7-EB58-F035-9293-741F0DFF9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812" y="1201299"/>
            <a:ext cx="2545902" cy="376999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2E32862-0788-C7CE-59EC-0178D9E99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38645" y="1338987"/>
            <a:ext cx="3250384" cy="3916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6BAE21E-5304-8ECC-11FB-E138E26B4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774" y="2011875"/>
            <a:ext cx="1062588" cy="128513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41CA5DE-E8B5-A4C0-CE5B-1D3C1B7AD8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678" y="2011875"/>
            <a:ext cx="496170" cy="36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76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A3F28-7115-EE70-25B7-E5DEB2F8A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Šňůrka na karty se 2 karabinami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0A1E72-0042-C475-BDC1-657FD3CDEA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se dvěma karabinami,</a:t>
            </a:r>
          </a:p>
          <a:p>
            <a:r>
              <a:rPr lang="cs-CZ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barva zelená </a:t>
            </a:r>
            <a:r>
              <a:rPr lang="cs-CZ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pantone</a:t>
            </a:r>
            <a:r>
              <a:rPr lang="cs-CZ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3272C, </a:t>
            </a:r>
          </a:p>
          <a:p>
            <a:r>
              <a:rPr lang="cs-CZ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potisk bílá barva - sublimační potisk po celém povrchu šňůrky, 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oboustranný potisk</a:t>
            </a:r>
          </a:p>
          <a:p>
            <a:r>
              <a:rPr lang="cs-CZ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materiál: PES satén,</a:t>
            </a:r>
          </a:p>
          <a:p>
            <a:r>
              <a:rPr lang="cs-CZ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šířka 15 mm, délka 940 mm včetně karabiny,</a:t>
            </a:r>
            <a:endParaRPr lang="cs-CZ" dirty="0"/>
          </a:p>
          <a:p>
            <a:r>
              <a:rPr lang="cs-CZ" dirty="0"/>
              <a:t>200 ks.</a:t>
            </a:r>
          </a:p>
        </p:txBody>
      </p:sp>
      <p:pic>
        <p:nvPicPr>
          <p:cNvPr id="8" name="Zástupný obsah 7" descr="Obsah obrázku text, šňůrka na krk, konektor&#10;&#10;Popis byl vytvořen automaticky">
            <a:extLst>
              <a:ext uri="{FF2B5EF4-FFF2-40B4-BE49-F238E27FC236}">
                <a16:creationId xmlns:a16="http://schemas.microsoft.com/office/drawing/2014/main" id="{E3810BDA-7E4F-A1F3-9283-D356E8E1D6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35" y="515501"/>
            <a:ext cx="1703813" cy="5840849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D295E1-6FAD-7E52-2BB2-C3766FAE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24230-8FC4-4B8D-8CE5-DEE5E817A7B6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7820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Macintosh PowerPoint</Application>
  <PresentationFormat>Širokoúhlá obrazovka</PresentationFormat>
  <Paragraphs>9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Motiv Office</vt:lpstr>
      <vt:lpstr>Prezentace aplikace PowerPoint</vt:lpstr>
      <vt:lpstr>Šňůrka na karty se 2 karabinami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Zuzana Červenková</dc:creator>
  <cp:lastModifiedBy>Zuzana Červenková</cp:lastModifiedBy>
  <cp:revision>2</cp:revision>
  <dcterms:created xsi:type="dcterms:W3CDTF">2025-09-18T12:39:07Z</dcterms:created>
  <dcterms:modified xsi:type="dcterms:W3CDTF">2025-09-25T10:29:32Z</dcterms:modified>
</cp:coreProperties>
</file>