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71" r:id="rId4"/>
    <p:sldId id="263" r:id="rId5"/>
    <p:sldId id="270" r:id="rId6"/>
    <p:sldId id="272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2F52180-30C0-4989-A3D6-2118F88EC889}">
          <p14:sldIdLst>
            <p14:sldId id="256"/>
          </p14:sldIdLst>
        </p14:section>
        <p14:section name="Oddíl bez názvu" id="{217A6DBF-0183-4AED-B463-63FDB69CA880}">
          <p14:sldIdLst/>
        </p14:section>
        <p14:section name="Oddíl bez názvu" id="{594CB529-A6C4-4559-91B2-F92297CB92B4}">
          <p14:sldIdLst>
            <p14:sldId id="261"/>
            <p14:sldId id="271"/>
            <p14:sldId id="263"/>
            <p14:sldId id="270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2D"/>
    <a:srgbClr val="A79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9" autoAdjust="0"/>
    <p:restoredTop sz="93469" autoAdjust="0"/>
  </p:normalViewPr>
  <p:slideViewPr>
    <p:cSldViewPr snapToGrid="0">
      <p:cViewPr varScale="1">
        <p:scale>
          <a:sx n="115" d="100"/>
          <a:sy n="115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E9026-B572-4C54-B062-BB2DB5034900}" type="datetimeFigureOut">
              <a:rPr lang="cs-CZ" smtClean="0"/>
              <a:t>18.07.2025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8432-9C76-4D3E-9F67-8E6F79147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47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66FFD-8ED1-4B6F-AA83-BFC7A6ED1231}" type="datetimeFigureOut">
              <a:rPr lang="cs-CZ" smtClean="0"/>
              <a:t>18.07.2025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8FB6C-56D6-4FC0-9288-82C3EBA6B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8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DADC-9EB1-43DC-B2CF-9574DBA7B362}" type="datetime1">
              <a:rPr lang="cs-CZ" smtClean="0"/>
              <a:t>18.07.2025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46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AD4C-6A8E-4D82-BDA9-3A121AD51444}" type="datetime1">
              <a:rPr lang="cs-CZ" smtClean="0"/>
              <a:t>18.07.2025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90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3A9E-EDE7-49BB-8102-9DACE7D20E87}" type="datetime1">
              <a:rPr lang="cs-CZ" smtClean="0"/>
              <a:t>18.07.2025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58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F2B3-702C-4F17-B964-2B6B1B7F1AFF}" type="datetime1">
              <a:rPr lang="cs-CZ" smtClean="0"/>
              <a:t>18.07.2025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8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5350-A037-48E7-86B8-F3684BD086B6}" type="datetime1">
              <a:rPr lang="cs-CZ" smtClean="0"/>
              <a:t>18.07.2025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23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EA7E-FE23-45A9-B865-7C0C0EB099CF}" type="datetime1">
              <a:rPr lang="cs-CZ" smtClean="0"/>
              <a:t>18.07.2025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04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FAD9-19F7-4E4A-B410-7292F6BFA3CA}" type="datetime1">
              <a:rPr lang="cs-CZ" smtClean="0"/>
              <a:t>18.07.2025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37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4606-7F83-47DB-B8DD-B91A57968B7E}" type="datetime1">
              <a:rPr lang="cs-CZ" smtClean="0"/>
              <a:t>18.07.2025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84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0DAA-222D-4CBA-81F5-B4028E24122B}" type="datetime1">
              <a:rPr lang="cs-CZ" smtClean="0"/>
              <a:t>18.07.2025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85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926D-AADA-448D-BE72-84022C1EEE5B}" type="datetime1">
              <a:rPr lang="cs-CZ" smtClean="0"/>
              <a:t>18.07.2025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17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DB6D-C3DA-40EE-A7ED-597EA8A3C9C7}" type="datetime1">
              <a:rPr lang="cs-CZ" smtClean="0"/>
              <a:t>18.07.2025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7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2465B-6391-4C17-90FB-25FD0821422C}" type="datetime1">
              <a:rPr lang="cs-CZ" smtClean="0"/>
              <a:t>18.07.2025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00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i="1" dirty="0"/>
              <a:t>Grafická specifikace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Reklamní předměty pro Národní centrum kompetence pro HPC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15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Pouzdro na mobilní telefon, pouzdro, smartphone&#10;&#10;Obsah generovaný pomocí AI může být nesprávný.">
            <a:extLst>
              <a:ext uri="{FF2B5EF4-FFF2-40B4-BE49-F238E27FC236}">
                <a16:creationId xmlns:a16="http://schemas.microsoft.com/office/drawing/2014/main" id="{A3BC8CB4-36C2-3158-02AE-E551D537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69" y="1051902"/>
            <a:ext cx="4199648" cy="41996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Blok A5 prošitý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25051"/>
          </a:xfrm>
        </p:spPr>
        <p:txBody>
          <a:bodyPr>
            <a:noAutofit/>
          </a:bodyPr>
          <a:lstStyle/>
          <a:p>
            <a:pPr lvl="0"/>
            <a:r>
              <a:rPr lang="cs-CZ" sz="2200" dirty="0"/>
              <a:t>Např. RAYSSE</a:t>
            </a:r>
          </a:p>
          <a:p>
            <a:pPr lvl="0"/>
            <a:r>
              <a:rPr lang="cs-CZ" sz="2200" dirty="0"/>
              <a:t>B7 zápisník 60 linkovanými stranami v tvrdých deskách prošitých z boku bílou nití</a:t>
            </a:r>
          </a:p>
          <a:p>
            <a:pPr lvl="0"/>
            <a:r>
              <a:rPr lang="cs-CZ" sz="2200" dirty="0"/>
              <a:t>Potisk: dvoubarevný sítotisk</a:t>
            </a:r>
          </a:p>
          <a:p>
            <a:pPr lvl="0"/>
            <a:r>
              <a:rPr lang="cs-CZ" sz="2200" dirty="0"/>
              <a:t>Rozměr: 93 x 125 mm</a:t>
            </a: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cs-CZ" sz="2200" dirty="0"/>
              <a:t>50 ks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073" y="2627104"/>
            <a:ext cx="1252501" cy="288883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7BF72C-2432-456C-93A8-3EEFB3DAE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72475">
            <a:off x="9503978" y="2807760"/>
            <a:ext cx="459184" cy="48729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B2E600B-4459-45AB-B4A7-D9D57FD29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r="18971"/>
          <a:stretch>
            <a:fillRect/>
          </a:stretch>
        </p:blipFill>
        <p:spPr>
          <a:xfrm flipH="1">
            <a:off x="9589688" y="1636156"/>
            <a:ext cx="2219497" cy="349489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CE6E9ED-474C-466C-9C54-7E0507E82F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72">
            <a:off x="9920636" y="4247413"/>
            <a:ext cx="1252143" cy="1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8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přístroj, Mobilní telefon, Tablet&#10;&#10;Obsah generovaný pomocí AI může být nesprávný.">
            <a:extLst>
              <a:ext uri="{FF2B5EF4-FFF2-40B4-BE49-F238E27FC236}">
                <a16:creationId xmlns:a16="http://schemas.microsoft.com/office/drawing/2014/main" id="{BAB70834-DD3A-D120-CC87-3C1C7E072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02" y="649903"/>
            <a:ext cx="4382652" cy="438265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Blok A5 s tvrdými deskami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25051"/>
          </a:xfrm>
        </p:spPr>
        <p:txBody>
          <a:bodyPr>
            <a:noAutofit/>
          </a:bodyPr>
          <a:lstStyle/>
          <a:p>
            <a:pPr lvl="0"/>
            <a:r>
              <a:rPr lang="cs-CZ" sz="2200" dirty="0"/>
              <a:t>Např. DEPUTY</a:t>
            </a:r>
          </a:p>
          <a:p>
            <a:pPr lvl="0"/>
            <a:r>
              <a:rPr lang="cs-CZ" sz="2200" dirty="0"/>
              <a:t>Materiál desek PU (imitace kůže) s vázanou vazbou, stuhou na záložky a gumičkou</a:t>
            </a:r>
          </a:p>
          <a:p>
            <a:pPr lvl="0"/>
            <a:r>
              <a:rPr lang="cs-CZ" sz="2200" dirty="0"/>
              <a:t>potisk: dvoubarevný potisk</a:t>
            </a:r>
          </a:p>
          <a:p>
            <a:pPr lvl="0"/>
            <a:r>
              <a:rPr lang="cs-CZ" sz="2200" dirty="0"/>
              <a:t>rozměr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14 x 21 x 1,5 cm</a:t>
            </a:r>
          </a:p>
          <a:p>
            <a:pPr lvl="0"/>
            <a:r>
              <a:rPr lang="cs-CZ" sz="2200" dirty="0"/>
              <a:t>40 ks</a:t>
            </a:r>
          </a:p>
          <a:p>
            <a:pPr lvl="0"/>
            <a:endParaRPr lang="cs-CZ" sz="22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6864B91-5EE4-490D-A9E2-A053E5960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r="15311"/>
          <a:stretch>
            <a:fillRect/>
          </a:stretch>
        </p:blipFill>
        <p:spPr>
          <a:xfrm flipH="1">
            <a:off x="9360132" y="2044062"/>
            <a:ext cx="2567228" cy="34650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8EEA60-524D-4CBA-853D-07ED3D767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905" y="2953471"/>
            <a:ext cx="896190" cy="95105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43D9E3A-AB04-437A-B6C0-7051C1B2C7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296">
            <a:off x="9738292" y="4534964"/>
            <a:ext cx="1325133" cy="1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6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6120"/>
            <a:ext cx="10515600" cy="1325563"/>
          </a:xfrm>
        </p:spPr>
        <p:txBody>
          <a:bodyPr/>
          <a:lstStyle/>
          <a:p>
            <a:r>
              <a:rPr lang="cs-CZ" b="1" dirty="0"/>
              <a:t>Hliníkové kuličkové pero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385180"/>
            <a:ext cx="5181600" cy="5065495"/>
          </a:xfrm>
        </p:spPr>
        <p:txBody>
          <a:bodyPr>
            <a:noAutofit/>
          </a:bodyPr>
          <a:lstStyle/>
          <a:p>
            <a:pPr lvl="0"/>
            <a:r>
              <a:rPr lang="cs-CZ" sz="2200" dirty="0"/>
              <a:t>Např. JOAN</a:t>
            </a:r>
          </a:p>
          <a:p>
            <a:pPr lvl="0"/>
            <a:r>
              <a:rPr lang="cs-CZ" sz="2200" dirty="0"/>
              <a:t>Pero s černým tělem a lesklým zlatým koncem – nenahrazovat nelesklým koncem (př. JOAN)</a:t>
            </a:r>
          </a:p>
          <a:p>
            <a:pPr lvl="0"/>
            <a:r>
              <a:rPr lang="cs-CZ" sz="2200" dirty="0"/>
              <a:t>Modrý inkoust</a:t>
            </a:r>
          </a:p>
          <a:p>
            <a:pPr lvl="0"/>
            <a:r>
              <a:rPr lang="cs-CZ" sz="2200" dirty="0"/>
              <a:t>potisk: jednobarevný tamponový tisk</a:t>
            </a:r>
          </a:p>
          <a:p>
            <a:pPr lvl="0"/>
            <a:r>
              <a:rPr lang="cs-CZ" sz="2200" dirty="0"/>
              <a:t>rozměr ø10 x 137 mm </a:t>
            </a:r>
          </a:p>
          <a:p>
            <a:pPr lvl="0"/>
            <a:r>
              <a:rPr lang="cs-CZ" sz="2200" dirty="0"/>
              <a:t>100 ks</a:t>
            </a:r>
          </a:p>
          <a:p>
            <a:pPr lvl="0"/>
            <a:endParaRPr lang="cs-CZ" sz="22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970" y="3223205"/>
            <a:ext cx="552162" cy="1003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12" y="3051408"/>
            <a:ext cx="552162" cy="10031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58" y="2771546"/>
            <a:ext cx="552162" cy="1003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412">
            <a:off x="9181277" y="2735177"/>
            <a:ext cx="1366529" cy="59265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450">
            <a:off x="8082344" y="2998894"/>
            <a:ext cx="1481407" cy="642475"/>
          </a:xfrm>
          <a:prstGeom prst="rect">
            <a:avLst/>
          </a:prstGeom>
        </p:spPr>
      </p:pic>
      <p:sp>
        <p:nvSpPr>
          <p:cNvPr id="15" name="AutoShape 8" descr="HIDE. Chránič webkamery, Černá | proven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4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685822F-57EA-494F-874B-07AEC0AE1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49" y="1339738"/>
            <a:ext cx="935350" cy="4880087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6F830FF-5C61-4BFB-8C52-C593A932D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52168">
            <a:off x="9942005" y="2517651"/>
            <a:ext cx="563288" cy="4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5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6120"/>
            <a:ext cx="10515600" cy="1325563"/>
          </a:xfrm>
        </p:spPr>
        <p:txBody>
          <a:bodyPr/>
          <a:lstStyle/>
          <a:p>
            <a:r>
              <a:rPr lang="cs-CZ" b="1" dirty="0"/>
              <a:t>Zlatá gumová kachnička</a:t>
            </a:r>
            <a:endParaRPr lang="pt-BR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385180"/>
            <a:ext cx="5181600" cy="5065495"/>
          </a:xfrm>
        </p:spPr>
        <p:txBody>
          <a:bodyPr>
            <a:noAutofit/>
          </a:bodyPr>
          <a:lstStyle/>
          <a:p>
            <a:r>
              <a:rPr lang="cs-CZ" sz="2200" dirty="0"/>
              <a:t>Např. „Kachnička </a:t>
            </a:r>
            <a:r>
              <a:rPr lang="cs-CZ" sz="2200" dirty="0" err="1"/>
              <a:t>Duck</a:t>
            </a:r>
            <a:r>
              <a:rPr lang="cs-CZ" sz="2200" dirty="0"/>
              <a:t>“</a:t>
            </a:r>
          </a:p>
          <a:p>
            <a:r>
              <a:rPr lang="cs-CZ" sz="1600" dirty="0"/>
              <a:t>100% </a:t>
            </a:r>
            <a:r>
              <a:rPr lang="cs-CZ" sz="1600" dirty="0" err="1"/>
              <a:t>polyvinyl</a:t>
            </a:r>
            <a:r>
              <a:rPr lang="cs-CZ" sz="1600" dirty="0"/>
              <a:t> chlorid</a:t>
            </a:r>
            <a:r>
              <a:rPr lang="cs-CZ" sz="2200" dirty="0"/>
              <a:t> plastová koupací kachnička zlaté barvy,</a:t>
            </a:r>
          </a:p>
          <a:p>
            <a:r>
              <a:rPr lang="cs-CZ" sz="2200" dirty="0"/>
              <a:t>rozměr cca </a:t>
            </a:r>
            <a:r>
              <a:rPr lang="cs-CZ" sz="1600" dirty="0"/>
              <a:t>8 x 6,5 x 7 cm</a:t>
            </a:r>
            <a:endParaRPr lang="cs-CZ" sz="2200" dirty="0"/>
          </a:p>
          <a:p>
            <a:r>
              <a:rPr lang="cs-CZ" sz="2200" dirty="0"/>
              <a:t>Potisk: jednobarevný tamponový potisk</a:t>
            </a:r>
          </a:p>
          <a:p>
            <a:pPr lvl="0"/>
            <a:r>
              <a:rPr lang="cs-CZ" sz="2200" dirty="0"/>
              <a:t>200 ks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970" y="3223205"/>
            <a:ext cx="552162" cy="1003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12" y="3051408"/>
            <a:ext cx="552162" cy="10031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58" y="2771546"/>
            <a:ext cx="552162" cy="1003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412">
            <a:off x="9181277" y="2735177"/>
            <a:ext cx="1366529" cy="59265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450">
            <a:off x="8082344" y="2998894"/>
            <a:ext cx="1481407" cy="642475"/>
          </a:xfrm>
          <a:prstGeom prst="rect">
            <a:avLst/>
          </a:prstGeom>
        </p:spPr>
      </p:pic>
      <p:sp>
        <p:nvSpPr>
          <p:cNvPr id="15" name="AutoShape 8" descr="HIDE. Chránič webkamery, Černá | proven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EFCC7A-6888-45AC-AB1E-38E184F22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0893" y="2061434"/>
            <a:ext cx="2766043" cy="311857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E1E8E0B-E58E-40A4-B9E7-5744944217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7678" y="3969865"/>
            <a:ext cx="562454" cy="56245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A5C2B9F-C80D-F558-5264-57C7A86FD9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049">
            <a:off x="8491469" y="4669308"/>
            <a:ext cx="1480173" cy="15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4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EE11D-C54C-3BB9-7506-3D2CF6034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AC679-8FEC-6267-15F7-7BD71A2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20"/>
            <a:ext cx="10515600" cy="1325563"/>
          </a:xfrm>
        </p:spPr>
        <p:txBody>
          <a:bodyPr/>
          <a:lstStyle/>
          <a:p>
            <a:r>
              <a:rPr lang="cs-CZ" b="1" dirty="0"/>
              <a:t>Černá polyesterová šňůrka na krk s karabinou</a:t>
            </a:r>
            <a:endParaRPr lang="pt-BR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F1038D-75DB-02DF-14B1-7149C7E67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5180"/>
            <a:ext cx="5181600" cy="5065495"/>
          </a:xfrm>
        </p:spPr>
        <p:txBody>
          <a:bodyPr>
            <a:noAutofit/>
          </a:bodyPr>
          <a:lstStyle/>
          <a:p>
            <a:r>
              <a:rPr lang="cs-CZ" sz="1600" dirty="0"/>
              <a:t>Polyesterová šňůrka s kovovou karabinou</a:t>
            </a:r>
          </a:p>
          <a:p>
            <a:r>
              <a:rPr lang="cs-CZ" sz="1600" dirty="0"/>
              <a:t>20 x 480 mm</a:t>
            </a:r>
          </a:p>
          <a:p>
            <a:r>
              <a:rPr lang="cs-CZ" sz="2200" dirty="0"/>
              <a:t>Potisk: jednobarevný tamponový potisk</a:t>
            </a:r>
          </a:p>
          <a:p>
            <a:pPr lvl="0"/>
            <a:r>
              <a:rPr lang="cs-CZ" sz="2200" dirty="0"/>
              <a:t>50 ks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A2BDE5A-59BC-BF2A-2364-B7A795E28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FE9B84D-6A62-AF57-D16F-304C231449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931" y="3223205"/>
            <a:ext cx="750201" cy="13629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E325BBD-0332-F010-40CF-E94A46B70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73" y="3051408"/>
            <a:ext cx="750201" cy="13629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2F1E8F3-DA80-A3B6-07EB-F157070DD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19" y="2771546"/>
            <a:ext cx="750201" cy="1362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EFBBFD7-A666-C316-A461-E8D5284F9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412">
            <a:off x="8724649" y="2791958"/>
            <a:ext cx="1856649" cy="80521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450AF25-04F3-EC1E-9BC5-BC1550BD3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450">
            <a:off x="7923027" y="3153014"/>
            <a:ext cx="2012731" cy="872906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7A57D3D2-66F4-C9E3-CFF2-A4FBA1C5B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C6164E-C8BB-EA32-087C-4AD70A33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6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DF80380-48A6-0AD9-D5BD-41C1B3B8F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8823" y="2237702"/>
            <a:ext cx="3758114" cy="375811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DB3A196-0D4A-3693-37DE-C138C319A1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2793">
            <a:off x="9791000" y="3956906"/>
            <a:ext cx="431788" cy="43178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1063E40-138B-AE5B-1E36-E2063FF3D4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2793">
            <a:off x="9682115" y="4505526"/>
            <a:ext cx="431788" cy="4317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F7CFE1-68AC-B82E-9FAC-2DBCFD1C1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2793">
            <a:off x="9917851" y="3449755"/>
            <a:ext cx="431788" cy="43178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C201B7B-D5DE-6BCB-CAD4-FEC8A171AA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7488">
            <a:off x="8814546" y="3226888"/>
            <a:ext cx="431788" cy="431788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DAAE211-6C55-3800-7A3C-4F7F7A84B1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330107">
            <a:off x="8367096" y="3674614"/>
            <a:ext cx="431788" cy="431788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7A3E0D26-1009-0709-3153-2FDC2DFB2E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88685">
            <a:off x="8039418" y="4219751"/>
            <a:ext cx="1480173" cy="15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3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986A1-D6AA-2430-8382-BAA1F2A40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0AF69-A798-601C-BE28-8D7D93054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20"/>
            <a:ext cx="10515600" cy="1325563"/>
          </a:xfrm>
        </p:spPr>
        <p:txBody>
          <a:bodyPr/>
          <a:lstStyle/>
          <a:p>
            <a:r>
              <a:rPr lang="cs-CZ" b="1" dirty="0"/>
              <a:t>Sada kabelů a redukcí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D4368D-D822-0DAB-EAEF-9E0538E4B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85180"/>
            <a:ext cx="9534921" cy="506549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200" dirty="0"/>
              <a:t>Multifunkční sada kabelů pro přenos dat i energie v pouzdře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obsahuje</a:t>
            </a:r>
          </a:p>
          <a:p>
            <a:pPr lvl="1"/>
            <a:r>
              <a:rPr lang="cs-CZ" sz="2200" dirty="0"/>
              <a:t>1x pouzdro na redukce se stojánkem na telefon</a:t>
            </a:r>
          </a:p>
          <a:p>
            <a:pPr lvl="1"/>
            <a:r>
              <a:rPr lang="cs-CZ" sz="2200" dirty="0"/>
              <a:t>1x kabel se dvěma USB-C koncovkami</a:t>
            </a:r>
          </a:p>
          <a:p>
            <a:pPr lvl="1"/>
            <a:r>
              <a:rPr lang="cs-CZ" sz="2200" dirty="0"/>
              <a:t>1x redukce USB-C na </a:t>
            </a:r>
            <a:r>
              <a:rPr lang="cs-CZ" sz="2200" dirty="0" err="1"/>
              <a:t>micro</a:t>
            </a:r>
            <a:r>
              <a:rPr lang="cs-CZ" sz="2200" dirty="0"/>
              <a:t> USB</a:t>
            </a:r>
          </a:p>
          <a:p>
            <a:pPr lvl="1"/>
            <a:r>
              <a:rPr lang="cs-CZ" sz="2200" dirty="0"/>
              <a:t>1x redukce USB-C na </a:t>
            </a:r>
            <a:r>
              <a:rPr lang="cs-CZ" sz="2200" dirty="0" err="1"/>
              <a:t>Lightning</a:t>
            </a:r>
            <a:endParaRPr lang="cs-CZ" sz="2200" dirty="0"/>
          </a:p>
          <a:p>
            <a:pPr lvl="1"/>
            <a:r>
              <a:rPr lang="cs-CZ" sz="2200" dirty="0"/>
              <a:t>1x redukce USB-C na USB-A</a:t>
            </a:r>
          </a:p>
          <a:p>
            <a:pPr lvl="1"/>
            <a:r>
              <a:rPr lang="cs-CZ" sz="2200" dirty="0"/>
              <a:t>1x kovová jehla</a:t>
            </a:r>
          </a:p>
          <a:p>
            <a:pPr lvl="1"/>
            <a:r>
              <a:rPr lang="pl-PL" sz="2200" dirty="0"/>
              <a:t>sloty 1 micro a 2 nano SD karty</a:t>
            </a:r>
          </a:p>
          <a:p>
            <a:r>
              <a:rPr lang="cs-CZ" sz="2200" dirty="0"/>
              <a:t>Potisk: jednobarevný tamponový potisk nebo potištěná samolepka na pouzdře</a:t>
            </a:r>
            <a:endParaRPr lang="pl-PL" sz="2200" dirty="0"/>
          </a:p>
          <a:p>
            <a:r>
              <a:rPr lang="cs-CZ" sz="2200" dirty="0"/>
              <a:t>50 ks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F63A494-A937-2349-5A15-A200F07FD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C9D4876-B110-53FA-F54C-2AD515E97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970" y="3223205"/>
            <a:ext cx="552162" cy="10031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FAA6333-E565-2060-4561-92D1900C92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12" y="3051408"/>
            <a:ext cx="552162" cy="10031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0CBCF4C-D657-878D-9202-A593012DBF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58" y="2771546"/>
            <a:ext cx="552162" cy="1003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CE4C3A3-A5BF-FC4B-C438-AC6EB2F6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412">
            <a:off x="9181277" y="2735177"/>
            <a:ext cx="1366529" cy="59265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ED63B77-2EE4-9C32-AE88-91840FF71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450">
            <a:off x="8082344" y="2998894"/>
            <a:ext cx="1481407" cy="64247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8E59E293-823A-CA6F-C638-08AA2FE76C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A471DA-6A02-060F-AA4A-ED2F9284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2A4D40C-D9C8-BC70-1FDD-F78CD87E2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0781" y="353352"/>
            <a:ext cx="4301455" cy="322609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2F2EFBC-FDA8-A4D5-897F-FC2902E825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0965" flipV="1">
            <a:off x="8572170" y="4721351"/>
            <a:ext cx="1363855" cy="83343"/>
          </a:xfrm>
          <a:prstGeom prst="rect">
            <a:avLst/>
          </a:prstGeom>
        </p:spPr>
      </p:pic>
      <p:pic>
        <p:nvPicPr>
          <p:cNvPr id="23" name="Obrázek 22" descr="Obsah obrázku kruh&#10;&#10;Obsah vygenerovaný umělou inteligencí může být nesprávný.">
            <a:extLst>
              <a:ext uri="{FF2B5EF4-FFF2-40B4-BE49-F238E27FC236}">
                <a16:creationId xmlns:a16="http://schemas.microsoft.com/office/drawing/2014/main" id="{924A7D64-B62C-07D0-C5B1-535F4E4691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79" y="2626811"/>
            <a:ext cx="2744956" cy="2058717"/>
          </a:xfrm>
          <a:prstGeom prst="rect">
            <a:avLst/>
          </a:prstGeom>
        </p:spPr>
      </p:pic>
      <p:sp>
        <p:nvSpPr>
          <p:cNvPr id="24" name="Obdélník 23">
            <a:extLst>
              <a:ext uri="{FF2B5EF4-FFF2-40B4-BE49-F238E27FC236}">
                <a16:creationId xmlns:a16="http://schemas.microsoft.com/office/drawing/2014/main" id="{A8881975-4620-BAFE-A46C-C7754C9B1735}"/>
              </a:ext>
            </a:extLst>
          </p:cNvPr>
          <p:cNvSpPr/>
          <p:nvPr/>
        </p:nvSpPr>
        <p:spPr>
          <a:xfrm>
            <a:off x="7273636" y="3579442"/>
            <a:ext cx="840193" cy="179545"/>
          </a:xfrm>
          <a:prstGeom prst="rect">
            <a:avLst/>
          </a:prstGeom>
          <a:solidFill>
            <a:srgbClr val="2D2D2D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BF0BDCBB-AEEE-64B6-0192-1F30A61E68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0396" y="3382781"/>
            <a:ext cx="563384" cy="5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7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142D-D136-FCD5-8889-53903EA57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C8548-61F0-7CD9-E297-258327B9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20"/>
            <a:ext cx="10515600" cy="1325563"/>
          </a:xfrm>
        </p:spPr>
        <p:txBody>
          <a:bodyPr/>
          <a:lstStyle/>
          <a:p>
            <a:r>
              <a:rPr lang="cs-CZ" b="1" dirty="0"/>
              <a:t>Propiska kočka silikon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50CBB1B-11EA-D8A6-C268-347B6D24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8B7D90A-1181-9EE4-76AF-ADD98C3C0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970" y="3223205"/>
            <a:ext cx="552162" cy="10031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F55A818-3026-874D-222C-F77CEEB64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12" y="3051408"/>
            <a:ext cx="552162" cy="10031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4720C57-5B28-B304-796E-723111C8B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58" y="2771546"/>
            <a:ext cx="552162" cy="1003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7DEE53E-DFB3-4BDD-9AA8-32B9108B8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412">
            <a:off x="9181277" y="2735177"/>
            <a:ext cx="1366529" cy="59265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3082004-BCC9-6CCA-54F7-004CB5C07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450">
            <a:off x="8082344" y="2998894"/>
            <a:ext cx="1481407" cy="64247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E45E4717-0ADB-D2E2-8EBF-64E7E7A14F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0F57E4-EAAA-CCB3-ABE3-C17B6774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8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54E4D93B-E2C5-EAAE-CF13-EF89DA16D3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0965" flipV="1">
            <a:off x="8572170" y="4721351"/>
            <a:ext cx="1363855" cy="8334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71762540-839B-147C-2456-63F3D312D8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0396" y="3382781"/>
            <a:ext cx="563384" cy="5633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1C7F76A-A5FB-B567-32A1-EDABAD426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646" y="791619"/>
            <a:ext cx="4848902" cy="5182323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D73CF3-78A2-0B6B-4B73-F48B4145A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5180"/>
            <a:ext cx="7020198" cy="506549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200" dirty="0"/>
              <a:t>Silikonová propiska ve tvaru kočky ve 4 různých barvách například </a:t>
            </a:r>
            <a:r>
              <a:rPr lang="cs-CZ" sz="2200" dirty="0" err="1"/>
              <a:t>Pkstar</a:t>
            </a:r>
            <a:endParaRPr lang="cs-CZ" sz="2200" dirty="0"/>
          </a:p>
          <a:p>
            <a:r>
              <a:rPr lang="cs-CZ" sz="2200" dirty="0"/>
              <a:t>Potisk: jednobarevný tamponový potisk </a:t>
            </a:r>
            <a:br>
              <a:rPr lang="cs-CZ" sz="2200" dirty="0"/>
            </a:br>
            <a:r>
              <a:rPr lang="cs-CZ" sz="2200" dirty="0"/>
              <a:t>nebo potištěná samolepka</a:t>
            </a:r>
            <a:endParaRPr lang="pl-PL" sz="2200" dirty="0"/>
          </a:p>
          <a:p>
            <a:r>
              <a:rPr lang="cs-CZ" sz="2200" dirty="0"/>
              <a:t>2x Krabička (cca 48 ks) – celkem 96 kusů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369A24-9B73-44A3-511E-BDF2BF5B3B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8547" y="4323114"/>
            <a:ext cx="440488" cy="44048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083B58F-EF8D-12DC-1E0F-50E32FAFB0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7970" y="4323114"/>
            <a:ext cx="440488" cy="44048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BC52963-303B-6B7F-56C4-F4ED69CC4C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1315" y="4318841"/>
            <a:ext cx="440488" cy="44048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7D7E60E6-82FD-4635-4547-47C6106CDA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0738" y="4318841"/>
            <a:ext cx="440488" cy="4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219E0-D353-5A3C-0B92-A72B83A1A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8B710-BA1E-D70F-0E17-09873D39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20"/>
            <a:ext cx="10515600" cy="1325563"/>
          </a:xfrm>
        </p:spPr>
        <p:txBody>
          <a:bodyPr/>
          <a:lstStyle/>
          <a:p>
            <a:r>
              <a:rPr lang="cs-CZ" b="1" dirty="0"/>
              <a:t>Zlaté čokoládové mince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8FD363B-6DED-8AF9-506F-7BA768346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7490C95-2425-31FE-CD9B-CA17F5FEA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970" y="3223205"/>
            <a:ext cx="552162" cy="10031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5C1BEC0-C586-1A8D-9B4D-0BE87E929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12" y="3051408"/>
            <a:ext cx="552162" cy="10031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62DFEFB-63A7-0DBF-B346-D4AAE75CF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58" y="2771546"/>
            <a:ext cx="552162" cy="1003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B78964-A21C-FFDB-9E10-07535EA6A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412">
            <a:off x="9181277" y="2735177"/>
            <a:ext cx="1366529" cy="59265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10E364E-8FFE-80F7-DBE2-A80A6B7BD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450">
            <a:off x="8082344" y="2998894"/>
            <a:ext cx="1481407" cy="64247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2342395C-D9D2-37AF-8072-063404C13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0CE65-6C81-FE41-619B-151B9E93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9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953F946-E69B-D429-DD62-D289CD8E44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0965" flipV="1">
            <a:off x="8572170" y="4721351"/>
            <a:ext cx="1363855" cy="8334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D1C6DDB7-796B-37B7-A9C9-F2E49CCC04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0396" y="3382781"/>
            <a:ext cx="563384" cy="563384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92A5AC-2415-E097-3224-8BBD2EE4E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5180"/>
            <a:ext cx="7020198" cy="506549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200" dirty="0"/>
              <a:t>Obří zlatá čokoládová mince 21,5g </a:t>
            </a:r>
          </a:p>
          <a:p>
            <a:r>
              <a:rPr lang="cs-CZ" sz="2200" dirty="0"/>
              <a:t>Potisk: oboustranná ražba loga nebo potištěná samolepka</a:t>
            </a:r>
            <a:endParaRPr lang="pl-PL" sz="2200" dirty="0"/>
          </a:p>
          <a:p>
            <a:r>
              <a:rPr lang="cs-CZ" sz="2200" dirty="0"/>
              <a:t>100 ks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C57FD7-9BD2-C9A3-62E7-C94A2F40B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324" y="2741688"/>
            <a:ext cx="5020376" cy="38581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E906202-1A27-767F-6DE0-31A8731AE9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2793">
            <a:off x="7373188" y="3984653"/>
            <a:ext cx="987833" cy="98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171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9605</TotalTime>
  <Words>301</Words>
  <Application>Microsoft Office PowerPoint</Application>
  <PresentationFormat>Širokoúhlá obrazovka</PresentationFormat>
  <Paragraphs>61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Grafická specifikace </vt:lpstr>
      <vt:lpstr>Blok A5 prošitý</vt:lpstr>
      <vt:lpstr>Blok A5 s tvrdými deskami</vt:lpstr>
      <vt:lpstr>Hliníkové kuličkové pero</vt:lpstr>
      <vt:lpstr>Zlatá gumová kachnička</vt:lpstr>
      <vt:lpstr>Černá polyesterová šňůrka na krk s karabinou</vt:lpstr>
      <vt:lpstr>Sada kabelů a redukcí</vt:lpstr>
      <vt:lpstr>Propiska kočka silikon</vt:lpstr>
      <vt:lpstr>Zlaté čokoládové mince</vt:lpstr>
    </vt:vector>
  </TitlesOfParts>
  <Company>VŠB-TUO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Grafická specifikace</dc:title>
  <dc:creator>IT4Innovations</dc:creator>
  <cp:lastModifiedBy>Fraisova Katerina</cp:lastModifiedBy>
  <cp:revision>67</cp:revision>
  <dcterms:created xsi:type="dcterms:W3CDTF">2020-07-03T11:10:35Z</dcterms:created>
  <dcterms:modified xsi:type="dcterms:W3CDTF">2025-07-18T08:18:35Z</dcterms:modified>
</cp:coreProperties>
</file>