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1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C2F52180-30C0-4989-A3D6-2118F88EC889}">
          <p14:sldIdLst>
            <p14:sldId id="256"/>
          </p14:sldIdLst>
        </p14:section>
        <p14:section name="Oddíl bez názvu" id="{217A6DBF-0183-4AED-B463-63FDB69CA880}">
          <p14:sldIdLst/>
        </p14:section>
        <p14:section name="Oddíl bez názvu" id="{594CB529-A6C4-4559-91B2-F92297CB92B4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3486" autoAdjust="0"/>
  </p:normalViewPr>
  <p:slideViewPr>
    <p:cSldViewPr snapToGrid="0">
      <p:cViewPr varScale="1">
        <p:scale>
          <a:sx n="72" d="100"/>
          <a:sy n="72" d="100"/>
        </p:scale>
        <p:origin x="8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E9026-B572-4C54-B062-BB2DB5034900}" type="datetimeFigureOut">
              <a:rPr lang="cs-CZ" smtClean="0"/>
              <a:t>28.04.2022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28432-9C76-4D3E-9F67-8E6F791479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2472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66FFD-8ED1-4B6F-AA83-BFC7A6ED1231}" type="datetimeFigureOut">
              <a:rPr lang="cs-CZ" smtClean="0"/>
              <a:t>28.04.2022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8FB6C-56D6-4FC0-9288-82C3EBA6BF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787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DADC-9EB1-43DC-B2CF-9574DBA7B362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46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AD4C-6A8E-4D82-BDA9-3A121AD51444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90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3A9E-EDE7-49BB-8102-9DACE7D20E87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858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F2B3-702C-4F17-B964-2B6B1B7F1AFF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181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5350-A037-48E7-86B8-F3684BD086B6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23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EA7E-FE23-45A9-B865-7C0C0EB099CF}" type="datetime1">
              <a:rPr lang="cs-CZ" smtClean="0"/>
              <a:t>28.04.2022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0049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FAD9-19F7-4E4A-B410-7292F6BFA3CA}" type="datetime1">
              <a:rPr lang="cs-CZ" smtClean="0"/>
              <a:t>28.04.2022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437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4606-7F83-47DB-B8DD-B91A57968B7E}" type="datetime1">
              <a:rPr lang="cs-CZ" smtClean="0"/>
              <a:t>28.04.2022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847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0DAA-222D-4CBA-81F5-B4028E24122B}" type="datetime1">
              <a:rPr lang="cs-CZ" smtClean="0"/>
              <a:t>28.04.2022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85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926D-AADA-448D-BE72-84022C1EEE5B}" type="datetime1">
              <a:rPr lang="cs-CZ" smtClean="0"/>
              <a:t>28.04.2022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17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0DB6D-C3DA-40EE-A7ED-597EA8A3C9C7}" type="datetime1">
              <a:rPr lang="cs-CZ" smtClean="0"/>
              <a:t>28.04.2022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377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2465B-6391-4C17-90FB-25FD0821422C}" type="datetime1">
              <a:rPr lang="cs-CZ" smtClean="0"/>
              <a:t>28.04.2022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24230-8FC4-4B8D-8CE5-DEE5E817A7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00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b="1" i="1" dirty="0"/>
              <a:t>Grafická specifikace 2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Reklamní předměty pro Národní centrum kompetence pro HPC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015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Košile pánská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Autofit/>
          </a:bodyPr>
          <a:lstStyle/>
          <a:p>
            <a:r>
              <a:rPr lang="cs-CZ" sz="2200" dirty="0" err="1"/>
              <a:t>projmutý</a:t>
            </a:r>
            <a:r>
              <a:rPr lang="cs-CZ" sz="2200" dirty="0"/>
              <a:t> střih s bočními švy, dvojité sedlo a záševky na zadním dílu, dvoudílný košilový límec, vyztužené špičky límce, přední kraje začištěny légou, dlouhé rukávy s šikmou manžetou na 2 knoflíčky, perleťové knoflíčky v barvě materiálu (1 náhradní navíc), tvarovaný dolní kraj</a:t>
            </a:r>
          </a:p>
          <a:p>
            <a:r>
              <a:rPr lang="cs-CZ" sz="2200" dirty="0"/>
              <a:t>plátnová vazba, </a:t>
            </a:r>
            <a:r>
              <a:rPr lang="cs-CZ" sz="2200" dirty="0" smtClean="0"/>
              <a:t>60 </a:t>
            </a:r>
            <a:r>
              <a:rPr lang="cs-CZ" sz="2200" dirty="0"/>
              <a:t>% bavlna, </a:t>
            </a:r>
            <a:r>
              <a:rPr lang="cs-CZ" sz="2200" dirty="0" smtClean="0"/>
              <a:t>40 </a:t>
            </a:r>
            <a:r>
              <a:rPr lang="cs-CZ" sz="2200" dirty="0"/>
              <a:t>% </a:t>
            </a:r>
            <a:r>
              <a:rPr lang="cs-CZ" sz="2200" dirty="0" err="1" smtClean="0"/>
              <a:t>plyester</a:t>
            </a:r>
            <a:r>
              <a:rPr lang="cs-CZ" sz="2200" dirty="0" smtClean="0"/>
              <a:t>, </a:t>
            </a:r>
            <a:r>
              <a:rPr lang="cs-CZ" sz="2200" dirty="0" err="1" smtClean="0"/>
              <a:t>slim</a:t>
            </a:r>
            <a:r>
              <a:rPr lang="cs-CZ" sz="2200" dirty="0" smtClean="0"/>
              <a:t> fit</a:t>
            </a:r>
            <a:endParaRPr lang="cs-CZ" sz="2200" dirty="0"/>
          </a:p>
          <a:p>
            <a:r>
              <a:rPr lang="cs-CZ" sz="2200" dirty="0"/>
              <a:t>gramáž 105 g/m</a:t>
            </a:r>
            <a:r>
              <a:rPr lang="cs-CZ" sz="2200" baseline="30000" dirty="0"/>
              <a:t>2</a:t>
            </a:r>
            <a:r>
              <a:rPr lang="cs-CZ" sz="2200" dirty="0"/>
              <a:t>, </a:t>
            </a:r>
          </a:p>
          <a:p>
            <a:r>
              <a:rPr lang="pt-BR" sz="2200" dirty="0"/>
              <a:t>barva černá, logo na prsou</a:t>
            </a:r>
            <a:r>
              <a:rPr lang="cs-CZ" sz="2200" dirty="0"/>
              <a:t> - potisk 1/0 bílá barva</a:t>
            </a:r>
          </a:p>
          <a:p>
            <a:r>
              <a:rPr lang="cs-CZ" sz="2200" dirty="0"/>
              <a:t>13 ks, velikosti: L-5 ks, XL-5 ks, XXL- 3 ks</a:t>
            </a:r>
          </a:p>
          <a:p>
            <a:endParaRPr lang="cs-CZ" sz="2200" dirty="0"/>
          </a:p>
        </p:txBody>
      </p:sp>
      <p:pic>
        <p:nvPicPr>
          <p:cNvPr id="9" name="Zástupný symbol pro obsah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584" y="3784886"/>
            <a:ext cx="2084832" cy="432816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0" y="1841801"/>
            <a:ext cx="4044661" cy="4335162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230-8FC4-4B8D-8CE5-DEE5E817A7B6}" type="slidenum">
              <a:rPr lang="cs-CZ" smtClean="0"/>
              <a:t>2</a:t>
            </a:fld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0A60F0A0-EC0E-46C4-B33A-5B91C367F9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820" y="2939745"/>
            <a:ext cx="323895" cy="26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707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9397</TotalTime>
  <Words>106</Words>
  <Application>Microsoft Office PowerPoint</Application>
  <PresentationFormat>Širokoúhlá obrazovka</PresentationFormat>
  <Paragraphs>10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Office</vt:lpstr>
      <vt:lpstr>Grafická specifikace 2 </vt:lpstr>
      <vt:lpstr>Košile pánská</vt:lpstr>
    </vt:vector>
  </TitlesOfParts>
  <Company>VŠB-TUO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Grafická specifikace</dc:title>
  <dc:creator>IT4Innovations</dc:creator>
  <cp:lastModifiedBy>Zuska Maria</cp:lastModifiedBy>
  <cp:revision>50</cp:revision>
  <dcterms:created xsi:type="dcterms:W3CDTF">2020-07-03T11:10:35Z</dcterms:created>
  <dcterms:modified xsi:type="dcterms:W3CDTF">2022-04-28T06:05:07Z</dcterms:modified>
</cp:coreProperties>
</file>